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  <p:pic>
        <p:nvPicPr>
          <p:cNvPr id="7170" name="Picture 2" descr="https://www.sec-ed.co.uk/article-images/152143/Classroom47-AS.jpg?width=400&amp;height=267&amp;scale=canvas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3" t="9329" r="106" b="7327"/>
          <a:stretch/>
        </p:blipFill>
        <p:spPr bwMode="auto">
          <a:xfrm>
            <a:off x="20053" y="45484"/>
            <a:ext cx="12192000" cy="68125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7172" name="Picture 4" descr="Education Authority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93" b="17104"/>
          <a:stretch/>
        </p:blipFill>
        <p:spPr bwMode="auto">
          <a:xfrm>
            <a:off x="20053" y="4074695"/>
            <a:ext cx="4953000" cy="1909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973052" y="4090737"/>
            <a:ext cx="7218947" cy="1892968"/>
          </a:xfrm>
          <a:prstGeom prst="rect">
            <a:avLst/>
          </a:prstGeom>
          <a:solidFill>
            <a:srgbClr val="DFE1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12031579" y="4090737"/>
            <a:ext cx="140367" cy="1892968"/>
          </a:xfrm>
          <a:prstGeom prst="rect">
            <a:avLst/>
          </a:prstGeom>
          <a:solidFill>
            <a:srgbClr val="48C0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165558" y="4924926"/>
            <a:ext cx="664143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621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5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00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4" descr="Education Authority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93" b="17104"/>
          <a:stretch/>
        </p:blipFill>
        <p:spPr bwMode="auto">
          <a:xfrm>
            <a:off x="0" y="6214964"/>
            <a:ext cx="1668379" cy="643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1668379" y="6214964"/>
            <a:ext cx="10523621" cy="643036"/>
          </a:xfrm>
          <a:prstGeom prst="rect">
            <a:avLst/>
          </a:prstGeom>
          <a:solidFill>
            <a:srgbClr val="42C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12051633" y="0"/>
            <a:ext cx="140367" cy="1892968"/>
          </a:xfrm>
          <a:prstGeom prst="rect">
            <a:avLst/>
          </a:prstGeom>
          <a:solidFill>
            <a:srgbClr val="96C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005263" cy="228600"/>
          </a:xfrm>
          <a:prstGeom prst="rect">
            <a:avLst/>
          </a:prstGeom>
          <a:solidFill>
            <a:srgbClr val="DFE1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11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7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39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39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04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68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05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21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38874-FBD8-42CF-BEAB-EAA02FDEEBE0}" type="datetimeFigureOut">
              <a:rPr lang="en-GB" smtClean="0"/>
              <a:t>16/08/2020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B434B-9531-4AEE-91EE-BF17224D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45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96X6zw7rgE&amp;feature=youtu.b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3053" y="4170947"/>
            <a:ext cx="7090610" cy="84237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Reconnect and Rise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3053" y="5013325"/>
            <a:ext cx="7090610" cy="922254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support booklet for parents as their children return to school </a:t>
            </a:r>
            <a:endParaRPr lang="en-GB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63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nteractive whiteboard and interactive display sales up 20% i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716"/>
            <a:ext cx="10993692" cy="585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83" y="388771"/>
            <a:ext cx="6719637" cy="1325563"/>
          </a:xfrm>
          <a:solidFill>
            <a:schemeClr val="bg1">
              <a:lumMod val="50000"/>
              <a:alpha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DFE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dirty="0" smtClean="0">
                <a:solidFill>
                  <a:srgbClr val="DFE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dirty="0" smtClean="0">
                <a:solidFill>
                  <a:srgbClr val="DFE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 </a:t>
            </a:r>
            <a:r>
              <a:rPr lang="en-GB" dirty="0" smtClean="0">
                <a:solidFill>
                  <a:srgbClr val="DFE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Education Restart</a:t>
            </a:r>
            <a:endParaRPr lang="en-GB" dirty="0">
              <a:solidFill>
                <a:srgbClr val="DFE1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Social Distancing Covid-19 A1 posters (Pack of 5) - Excite Display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33" t="6031" r="17240" b="4523"/>
          <a:stretch/>
        </p:blipFill>
        <p:spPr bwMode="auto">
          <a:xfrm>
            <a:off x="9950955" y="3198456"/>
            <a:ext cx="2085474" cy="285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798" y="374699"/>
            <a:ext cx="1974164" cy="2792021"/>
          </a:xfrm>
          <a:prstGeom prst="rect">
            <a:avLst/>
          </a:prstGeom>
        </p:spPr>
      </p:pic>
      <p:sp>
        <p:nvSpPr>
          <p:cNvPr id="8" name="AutoShape 4"/>
          <p:cNvSpPr>
            <a:spLocks noChangeAspect="1" noChangeArrowheads="1" noTextEdit="1"/>
          </p:cNvSpPr>
          <p:nvPr/>
        </p:nvSpPr>
        <p:spPr bwMode="auto">
          <a:xfrm>
            <a:off x="4695825" y="1830388"/>
            <a:ext cx="24431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210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Parents- guide to supporting your teenager as they return to school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Lockdown was a massive change for all of us - including our </a:t>
            </a:r>
            <a:r>
              <a:rPr lang="en-GB" dirty="0" smtClean="0"/>
              <a:t>young people.</a:t>
            </a:r>
            <a:r>
              <a:rPr lang="en-GB" dirty="0"/>
              <a:t>  </a:t>
            </a:r>
            <a:r>
              <a:rPr lang="en-GB" dirty="0" smtClean="0"/>
              <a:t>As they return to school</a:t>
            </a:r>
            <a:r>
              <a:rPr lang="en-GB" dirty="0"/>
              <a:t>, we need to help them prepare for another big </a:t>
            </a:r>
            <a:r>
              <a:rPr lang="en-GB" dirty="0" smtClean="0"/>
              <a:t>change.</a:t>
            </a:r>
          </a:p>
          <a:p>
            <a:pPr marL="0" indent="0">
              <a:buNone/>
            </a:pPr>
            <a:r>
              <a:rPr lang="en-GB" u="sng" dirty="0" smtClean="0"/>
              <a:t>Top Tips</a:t>
            </a:r>
            <a:endParaRPr lang="en-GB" u="sng" dirty="0" smtClean="0"/>
          </a:p>
          <a:p>
            <a:pPr lvl="1"/>
            <a:r>
              <a:rPr lang="en-GB" dirty="0" smtClean="0"/>
              <a:t>Talk </a:t>
            </a:r>
            <a:r>
              <a:rPr lang="en-GB" dirty="0"/>
              <a:t>through what school will be like - and what will happen during the day - so your child knows what to expect</a:t>
            </a:r>
          </a:p>
          <a:p>
            <a:pPr lvl="1"/>
            <a:r>
              <a:rPr lang="en-GB" dirty="0"/>
              <a:t>Make time to talk about any worries they may have</a:t>
            </a:r>
          </a:p>
          <a:p>
            <a:pPr lvl="1"/>
            <a:r>
              <a:rPr lang="en-GB" dirty="0"/>
              <a:t>Let them see you looking calm and in control (even if you feel differently on the inside)</a:t>
            </a:r>
          </a:p>
          <a:p>
            <a:pPr lvl="1"/>
            <a:r>
              <a:rPr lang="en-GB" dirty="0"/>
              <a:t>Ease them back towards normal bedtimes (so they're not exhausted on their first day back)</a:t>
            </a:r>
          </a:p>
          <a:p>
            <a:pPr lvl="1"/>
            <a:r>
              <a:rPr lang="en-GB" b="1" u="sng" dirty="0"/>
              <a:t>Take care of yourself (so you can take care of your child)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21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2562"/>
            <a:ext cx="10515600" cy="29815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solidFill>
                  <a:prstClr val="white">
                    <a:lumMod val="50000"/>
                  </a:prstClr>
                </a:solidFill>
              </a:rPr>
              <a:t>Where do we start?</a:t>
            </a:r>
            <a:endParaRPr lang="en-GB" sz="3600" dirty="0"/>
          </a:p>
        </p:txBody>
      </p:sp>
      <p:sp>
        <p:nvSpPr>
          <p:cNvPr id="2" name="Action Button: Forward or Next 1">
            <a:hlinkClick r:id="rId2" highlightClick="1"/>
          </p:cNvPr>
          <p:cNvSpPr/>
          <p:nvPr/>
        </p:nvSpPr>
        <p:spPr>
          <a:xfrm>
            <a:off x="4835434" y="2952206"/>
            <a:ext cx="2521131" cy="13193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619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2000">
                <a:srgbClr val="F65ACF"/>
              </a:gs>
              <a:gs pos="46000">
                <a:srgbClr val="F2C9D1"/>
              </a:gs>
              <a:gs pos="96000">
                <a:srgbClr val="F63473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275" y="812074"/>
            <a:ext cx="5233851" cy="5233851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439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155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Reconnect and Rise</vt:lpstr>
      <vt:lpstr> Preparing for Education Restart</vt:lpstr>
      <vt:lpstr>Parents- guide to supporting your teenager as they return to school</vt:lpstr>
      <vt:lpstr>PowerPoint Presentation</vt:lpstr>
      <vt:lpstr>PowerPoint Presentation</vt:lpstr>
    </vt:vector>
  </TitlesOfParts>
  <Company>EANI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Reconnect and Rise</dc:title>
  <dc:creator>Elaine King</dc:creator>
  <cp:lastModifiedBy>Shauna Eastwood</cp:lastModifiedBy>
  <cp:revision>2</cp:revision>
  <dcterms:created xsi:type="dcterms:W3CDTF">2020-08-13T12:23:43Z</dcterms:created>
  <dcterms:modified xsi:type="dcterms:W3CDTF">2020-08-16T12:55:02Z</dcterms:modified>
</cp:coreProperties>
</file>